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8ADF-E67F-49FE-ADEE-5DF818CF707A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69915-49BB-4FAD-8760-EB37A4452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69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8ADF-E67F-49FE-ADEE-5DF818CF707A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69915-49BB-4FAD-8760-EB37A4452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30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8ADF-E67F-49FE-ADEE-5DF818CF707A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69915-49BB-4FAD-8760-EB37A4452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298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8ADF-E67F-49FE-ADEE-5DF818CF707A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69915-49BB-4FAD-8760-EB37A4452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28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8ADF-E67F-49FE-ADEE-5DF818CF707A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69915-49BB-4FAD-8760-EB37A4452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56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8ADF-E67F-49FE-ADEE-5DF818CF707A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69915-49BB-4FAD-8760-EB37A4452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066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8ADF-E67F-49FE-ADEE-5DF818CF707A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69915-49BB-4FAD-8760-EB37A4452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01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8ADF-E67F-49FE-ADEE-5DF818CF707A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69915-49BB-4FAD-8760-EB37A4452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15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8ADF-E67F-49FE-ADEE-5DF818CF707A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69915-49BB-4FAD-8760-EB37A4452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67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8ADF-E67F-49FE-ADEE-5DF818CF707A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69915-49BB-4FAD-8760-EB37A4452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91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8ADF-E67F-49FE-ADEE-5DF818CF707A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69915-49BB-4FAD-8760-EB37A4452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78ADF-E67F-49FE-ADEE-5DF818CF707A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69915-49BB-4FAD-8760-EB37A4452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95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"/>
            <a:ext cx="8258176" cy="994172"/>
          </a:xfrm>
        </p:spPr>
        <p:txBody>
          <a:bodyPr/>
          <a:lstStyle/>
          <a:p>
            <a:r>
              <a:rPr lang="en-US" dirty="0" smtClean="0"/>
              <a:t>Network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1175" y="2226470"/>
            <a:ext cx="8611466" cy="3774281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Every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school district in the Commonwealth of Kentucky has a 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knowledgeable and cohesive </a:t>
            </a:r>
            <a:r>
              <a:rPr lang="en-US" sz="27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leadership team</a:t>
            </a:r>
            <a:r>
              <a:rPr lang="en-US" sz="27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that guides the professional learning and practice of 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administrators, teachers, and staff so that 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every student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experiences </a:t>
            </a:r>
            <a:r>
              <a:rPr lang="en-US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highly effective teaching,</a:t>
            </a:r>
            <a:r>
              <a:rPr lang="en-US" sz="27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learning and assessment practices 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every classroom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, every day.</a:t>
            </a:r>
            <a:endParaRPr lang="en-US" sz="27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562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272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Network Vision</vt:lpstr>
      <vt:lpstr>PowerPoint Presentation</vt:lpstr>
    </vt:vector>
  </TitlesOfParts>
  <Company>KDE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Vision</dc:title>
  <dc:creator>Rumsey, Candance - Division of Program Standards</dc:creator>
  <cp:lastModifiedBy>Rumsey, Candance - Division of Program Standards</cp:lastModifiedBy>
  <cp:revision>1</cp:revision>
  <dcterms:created xsi:type="dcterms:W3CDTF">2015-09-25T13:09:49Z</dcterms:created>
  <dcterms:modified xsi:type="dcterms:W3CDTF">2015-09-25T13:10:09Z</dcterms:modified>
</cp:coreProperties>
</file>